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38" d="100"/>
          <a:sy n="38" d="100"/>
        </p:scale>
        <p:origin x="72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D05619-E208-40C3-A82F-5FAB35BAA3B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C03D3CB9-2DBF-43EB-9201-ECCF1695770D}">
      <dgm:prSet phldrT="[Teks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nl-NL" dirty="0">
              <a:solidFill>
                <a:schemeClr val="bg1"/>
              </a:solidFill>
            </a:rPr>
            <a:t>Voor wie is het articulatie gebit</a:t>
          </a:r>
        </a:p>
      </dgm:t>
    </dgm:pt>
    <dgm:pt modelId="{3B2130D5-6888-43A4-9F03-1AC821CAB88A}" type="parTrans" cxnId="{E0F264FB-6EEF-43A4-A752-8BAFFD0238F5}">
      <dgm:prSet/>
      <dgm:spPr/>
      <dgm:t>
        <a:bodyPr/>
        <a:lstStyle/>
        <a:p>
          <a:endParaRPr lang="nl-NL"/>
        </a:p>
      </dgm:t>
    </dgm:pt>
    <dgm:pt modelId="{19D3FAA5-E179-40C5-965D-71EBB0DE65EF}" type="sibTrans" cxnId="{E0F264FB-6EEF-43A4-A752-8BAFFD0238F5}">
      <dgm:prSet/>
      <dgm:spPr/>
      <dgm:t>
        <a:bodyPr/>
        <a:lstStyle/>
        <a:p>
          <a:endParaRPr lang="nl-NL"/>
        </a:p>
      </dgm:t>
    </dgm:pt>
    <dgm:pt modelId="{89CFB5CF-3493-4275-AC95-490D0AD021E6}">
      <dgm:prSet phldrT="[Teks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nl-NL" dirty="0">
              <a:solidFill>
                <a:schemeClr val="bg1"/>
              </a:solidFill>
            </a:rPr>
            <a:t>Wat is het articulatie gebit</a:t>
          </a:r>
        </a:p>
      </dgm:t>
    </dgm:pt>
    <dgm:pt modelId="{48F7360A-8B2F-4F28-9389-9EC916FB8954}" type="parTrans" cxnId="{28646398-7BCA-4AF2-A1BE-BAD400319951}">
      <dgm:prSet/>
      <dgm:spPr/>
      <dgm:t>
        <a:bodyPr/>
        <a:lstStyle/>
        <a:p>
          <a:endParaRPr lang="nl-NL"/>
        </a:p>
      </dgm:t>
    </dgm:pt>
    <dgm:pt modelId="{44AE6962-1A44-4220-92A3-D333D9B27E6A}" type="sibTrans" cxnId="{28646398-7BCA-4AF2-A1BE-BAD400319951}">
      <dgm:prSet/>
      <dgm:spPr/>
      <dgm:t>
        <a:bodyPr/>
        <a:lstStyle/>
        <a:p>
          <a:endParaRPr lang="nl-NL"/>
        </a:p>
      </dgm:t>
    </dgm:pt>
    <dgm:pt modelId="{DA4E6FAA-6C43-443C-8E0A-C234D8FA1B65}">
      <dgm:prSet phldrT="[Teks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nl-NL" dirty="0">
              <a:solidFill>
                <a:schemeClr val="bg1"/>
              </a:solidFill>
            </a:rPr>
            <a:t>gebruikswijze</a:t>
          </a:r>
        </a:p>
      </dgm:t>
    </dgm:pt>
    <dgm:pt modelId="{4F6F658D-05B5-48F6-8E17-291BF2DC5E53}" type="parTrans" cxnId="{A0905941-8E84-4FAB-AF62-85ACBFF60E28}">
      <dgm:prSet/>
      <dgm:spPr/>
      <dgm:t>
        <a:bodyPr/>
        <a:lstStyle/>
        <a:p>
          <a:endParaRPr lang="nl-NL"/>
        </a:p>
      </dgm:t>
    </dgm:pt>
    <dgm:pt modelId="{70003FC2-9285-4225-9627-515D6D9F7FE4}" type="sibTrans" cxnId="{A0905941-8E84-4FAB-AF62-85ACBFF60E28}">
      <dgm:prSet/>
      <dgm:spPr/>
      <dgm:t>
        <a:bodyPr/>
        <a:lstStyle/>
        <a:p>
          <a:endParaRPr lang="nl-NL"/>
        </a:p>
      </dgm:t>
    </dgm:pt>
    <dgm:pt modelId="{6ADE2409-5AF2-46DB-B295-472B1E990800}" type="pres">
      <dgm:prSet presAssocID="{44D05619-E208-40C3-A82F-5FAB35BAA3BD}" presName="Name0" presStyleCnt="0">
        <dgm:presLayoutVars>
          <dgm:dir/>
          <dgm:animLvl val="lvl"/>
          <dgm:resizeHandles val="exact"/>
        </dgm:presLayoutVars>
      </dgm:prSet>
      <dgm:spPr/>
    </dgm:pt>
    <dgm:pt modelId="{AC0F9E0A-5AC5-4521-905E-B549631DC8F6}" type="pres">
      <dgm:prSet presAssocID="{C03D3CB9-2DBF-43EB-9201-ECCF1695770D}" presName="parTxOnly" presStyleLbl="node1" presStyleIdx="0" presStyleCnt="3" custLinFactX="-23875" custLinFactNeighborX="-100000" custLinFactNeighborY="-67351">
        <dgm:presLayoutVars>
          <dgm:chMax val="0"/>
          <dgm:chPref val="0"/>
          <dgm:bulletEnabled val="1"/>
        </dgm:presLayoutVars>
      </dgm:prSet>
      <dgm:spPr/>
    </dgm:pt>
    <dgm:pt modelId="{76730F42-4D4E-4E4A-AEC7-C0795D89E72A}" type="pres">
      <dgm:prSet presAssocID="{19D3FAA5-E179-40C5-965D-71EBB0DE65EF}" presName="parTxOnlySpace" presStyleCnt="0"/>
      <dgm:spPr/>
    </dgm:pt>
    <dgm:pt modelId="{E400558D-8956-422A-B4BC-754490C913D9}" type="pres">
      <dgm:prSet presAssocID="{89CFB5CF-3493-4275-AC95-490D0AD021E6}" presName="parTxOnly" presStyleLbl="node1" presStyleIdx="1" presStyleCnt="3" custLinFactNeighborX="-3650" custLinFactNeighborY="-63362">
        <dgm:presLayoutVars>
          <dgm:chMax val="0"/>
          <dgm:chPref val="0"/>
          <dgm:bulletEnabled val="1"/>
        </dgm:presLayoutVars>
      </dgm:prSet>
      <dgm:spPr/>
    </dgm:pt>
    <dgm:pt modelId="{2BD65FC9-E316-4DFA-AD80-9C0FE0DA315A}" type="pres">
      <dgm:prSet presAssocID="{44AE6962-1A44-4220-92A3-D333D9B27E6A}" presName="parTxOnlySpace" presStyleCnt="0"/>
      <dgm:spPr/>
    </dgm:pt>
    <dgm:pt modelId="{9E833BAB-F9B1-475E-A4E9-C8B5A9CA6D19}" type="pres">
      <dgm:prSet presAssocID="{DA4E6FAA-6C43-443C-8E0A-C234D8FA1B65}" presName="parTxOnly" presStyleLbl="node1" presStyleIdx="2" presStyleCnt="3" custLinFactNeighborX="16247" custLinFactNeighborY="-60925">
        <dgm:presLayoutVars>
          <dgm:chMax val="0"/>
          <dgm:chPref val="0"/>
          <dgm:bulletEnabled val="1"/>
        </dgm:presLayoutVars>
      </dgm:prSet>
      <dgm:spPr/>
    </dgm:pt>
  </dgm:ptLst>
  <dgm:cxnLst>
    <dgm:cxn modelId="{A0905941-8E84-4FAB-AF62-85ACBFF60E28}" srcId="{44D05619-E208-40C3-A82F-5FAB35BAA3BD}" destId="{DA4E6FAA-6C43-443C-8E0A-C234D8FA1B65}" srcOrd="2" destOrd="0" parTransId="{4F6F658D-05B5-48F6-8E17-291BF2DC5E53}" sibTransId="{70003FC2-9285-4225-9627-515D6D9F7FE4}"/>
    <dgm:cxn modelId="{919EAC46-9127-4B48-95C2-E9655914CFD8}" type="presOf" srcId="{DA4E6FAA-6C43-443C-8E0A-C234D8FA1B65}" destId="{9E833BAB-F9B1-475E-A4E9-C8B5A9CA6D19}" srcOrd="0" destOrd="0" presId="urn:microsoft.com/office/officeart/2005/8/layout/chevron1"/>
    <dgm:cxn modelId="{2E5B1B5A-F873-4520-8485-9348DA7D5899}" type="presOf" srcId="{89CFB5CF-3493-4275-AC95-490D0AD021E6}" destId="{E400558D-8956-422A-B4BC-754490C913D9}" srcOrd="0" destOrd="0" presId="urn:microsoft.com/office/officeart/2005/8/layout/chevron1"/>
    <dgm:cxn modelId="{75FEE986-9237-4AEF-A436-1889448862B3}" type="presOf" srcId="{C03D3CB9-2DBF-43EB-9201-ECCF1695770D}" destId="{AC0F9E0A-5AC5-4521-905E-B549631DC8F6}" srcOrd="0" destOrd="0" presId="urn:microsoft.com/office/officeart/2005/8/layout/chevron1"/>
    <dgm:cxn modelId="{28646398-7BCA-4AF2-A1BE-BAD400319951}" srcId="{44D05619-E208-40C3-A82F-5FAB35BAA3BD}" destId="{89CFB5CF-3493-4275-AC95-490D0AD021E6}" srcOrd="1" destOrd="0" parTransId="{48F7360A-8B2F-4F28-9389-9EC916FB8954}" sibTransId="{44AE6962-1A44-4220-92A3-D333D9B27E6A}"/>
    <dgm:cxn modelId="{EFB173C6-1FD6-4E93-8DC8-0AA776851850}" type="presOf" srcId="{44D05619-E208-40C3-A82F-5FAB35BAA3BD}" destId="{6ADE2409-5AF2-46DB-B295-472B1E990800}" srcOrd="0" destOrd="0" presId="urn:microsoft.com/office/officeart/2005/8/layout/chevron1"/>
    <dgm:cxn modelId="{E0F264FB-6EEF-43A4-A752-8BAFFD0238F5}" srcId="{44D05619-E208-40C3-A82F-5FAB35BAA3BD}" destId="{C03D3CB9-2DBF-43EB-9201-ECCF1695770D}" srcOrd="0" destOrd="0" parTransId="{3B2130D5-6888-43A4-9F03-1AC821CAB88A}" sibTransId="{19D3FAA5-E179-40C5-965D-71EBB0DE65EF}"/>
    <dgm:cxn modelId="{CA88C975-954F-4D75-99C0-F65EE7AECB15}" type="presParOf" srcId="{6ADE2409-5AF2-46DB-B295-472B1E990800}" destId="{AC0F9E0A-5AC5-4521-905E-B549631DC8F6}" srcOrd="0" destOrd="0" presId="urn:microsoft.com/office/officeart/2005/8/layout/chevron1"/>
    <dgm:cxn modelId="{18ECC9AF-6B27-4DD6-81FE-923CAB95FBD7}" type="presParOf" srcId="{6ADE2409-5AF2-46DB-B295-472B1E990800}" destId="{76730F42-4D4E-4E4A-AEC7-C0795D89E72A}" srcOrd="1" destOrd="0" presId="urn:microsoft.com/office/officeart/2005/8/layout/chevron1"/>
    <dgm:cxn modelId="{C32BABB1-9992-4ED4-B64C-B4AAFF6C4B2E}" type="presParOf" srcId="{6ADE2409-5AF2-46DB-B295-472B1E990800}" destId="{E400558D-8956-422A-B4BC-754490C913D9}" srcOrd="2" destOrd="0" presId="urn:microsoft.com/office/officeart/2005/8/layout/chevron1"/>
    <dgm:cxn modelId="{88316874-B44D-4A1F-B89B-019834BE1B1E}" type="presParOf" srcId="{6ADE2409-5AF2-46DB-B295-472B1E990800}" destId="{2BD65FC9-E316-4DFA-AD80-9C0FE0DA315A}" srcOrd="3" destOrd="0" presId="urn:microsoft.com/office/officeart/2005/8/layout/chevron1"/>
    <dgm:cxn modelId="{6C4A1D58-C75F-40FA-9063-3711562689C3}" type="presParOf" srcId="{6ADE2409-5AF2-46DB-B295-472B1E990800}" destId="{9E833BAB-F9B1-475E-A4E9-C8B5A9CA6D19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0F9E0A-5AC5-4521-905E-B549631DC8F6}">
      <dsp:nvSpPr>
        <dsp:cNvPr id="0" name=""/>
        <dsp:cNvSpPr/>
      </dsp:nvSpPr>
      <dsp:spPr>
        <a:xfrm>
          <a:off x="0" y="0"/>
          <a:ext cx="3439078" cy="1375631"/>
        </a:xfrm>
        <a:prstGeom prst="chevron">
          <a:avLst/>
        </a:prstGeom>
        <a:solidFill>
          <a:schemeClr val="tx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 dirty="0">
              <a:solidFill>
                <a:schemeClr val="bg1"/>
              </a:solidFill>
            </a:rPr>
            <a:t>Voor wie is het articulatie gebit</a:t>
          </a:r>
        </a:p>
      </dsp:txBody>
      <dsp:txXfrm>
        <a:off x="687816" y="0"/>
        <a:ext cx="2063447" cy="1375631"/>
      </dsp:txXfrm>
    </dsp:sp>
    <dsp:sp modelId="{E400558D-8956-422A-B4BC-754490C913D9}">
      <dsp:nvSpPr>
        <dsp:cNvPr id="0" name=""/>
        <dsp:cNvSpPr/>
      </dsp:nvSpPr>
      <dsp:spPr>
        <a:xfrm>
          <a:off x="3085440" y="0"/>
          <a:ext cx="3439078" cy="1375631"/>
        </a:xfrm>
        <a:prstGeom prst="chevron">
          <a:avLst/>
        </a:prstGeom>
        <a:solidFill>
          <a:schemeClr val="tx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 dirty="0">
              <a:solidFill>
                <a:schemeClr val="bg1"/>
              </a:solidFill>
            </a:rPr>
            <a:t>Wat is het articulatie gebit</a:t>
          </a:r>
        </a:p>
      </dsp:txBody>
      <dsp:txXfrm>
        <a:off x="3773256" y="0"/>
        <a:ext cx="2063447" cy="1375631"/>
      </dsp:txXfrm>
    </dsp:sp>
    <dsp:sp modelId="{9E833BAB-F9B1-475E-A4E9-C8B5A9CA6D19}">
      <dsp:nvSpPr>
        <dsp:cNvPr id="0" name=""/>
        <dsp:cNvSpPr/>
      </dsp:nvSpPr>
      <dsp:spPr>
        <a:xfrm>
          <a:off x="6195987" y="0"/>
          <a:ext cx="3439078" cy="1375631"/>
        </a:xfrm>
        <a:prstGeom prst="chevron">
          <a:avLst/>
        </a:prstGeom>
        <a:solidFill>
          <a:schemeClr val="tx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 dirty="0">
              <a:solidFill>
                <a:schemeClr val="bg1"/>
              </a:solidFill>
            </a:rPr>
            <a:t>gebruikswijze</a:t>
          </a:r>
        </a:p>
      </dsp:txBody>
      <dsp:txXfrm>
        <a:off x="6883803" y="0"/>
        <a:ext cx="2063447" cy="13756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1E700B27-DE4C-4B9E-BB11-B9027034A00F}" type="datetimeFigureOut">
              <a:rPr lang="en-US" dirty="0"/>
              <a:pPr/>
              <a:t>11/15/2018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F4739-9812-4A9F-890D-2AD6BA5F6EE8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45AC5-A3F8-44AA-BA8F-596CDCC976D3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B183-A821-4095-A363-9EC968635539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01B4-0AA5-45E6-B2E6-5FA4078AEBCF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7335C-0450-40D7-8612-B3203BED4F28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6A105-2A1C-4284-B4EA-07CF89B1A393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609-F3F2-45E6-BD6A-E03A8C86C1AE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AD68-089C-4467-A8F3-EA2BBCA6B44E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1FCE-E4BB-4680-8E50-3C0E348D2609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073D-A903-47F8-8D16-77642FB0DF1F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FA40-626B-4CA1-85D0-7A9016E395BA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25EA-B9DC-48A7-991E-9A82573B1B21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97F8-6CEB-469B-AFCC-889F2A2B1D5A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179F-009E-4FA5-B091-7EBB82A185BD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65CEB-0076-4E37-B880-BCEA9784DE0A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E5E-3896-4118-99A7-7B85668F1C5E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E0D914D-B099-4142-A885-11F276715148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B05B73-8FFE-4702-8621-870ECD8C0E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Articulatie kunstgebit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3D8A3DA-0CD0-46D5-9BF9-EEA2D97E1E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Denise          romy</a:t>
            </a:r>
          </a:p>
          <a:p>
            <a:r>
              <a:rPr lang="nl-NL" dirty="0" err="1"/>
              <a:t>Loreah</a:t>
            </a:r>
            <a:r>
              <a:rPr lang="nl-NL" dirty="0"/>
              <a:t>        </a:t>
            </a:r>
            <a:r>
              <a:rPr lang="nl-NL" dirty="0" err="1"/>
              <a:t>rosan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25001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896CE0-D55C-45D4-AA2D-AB267CCED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81C2CA1-07C1-45D9-86A3-F1BABB115C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1CE9364-B814-40B0-A69F-C616829CDD0D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43AF249-A5AC-4CBC-BECB-5F92DC11E6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nl-NL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44B52B53-CFEB-4089-B367-01AA2DC81E6A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512721" y="3108477"/>
            <a:ext cx="3145380" cy="283349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98572F4D-4383-421E-85E8-321F464974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l-NL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7A3FFF24-4422-440B-AF1B-E6BB964B86DC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nl-NL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E75A2EF5-A953-4DE9-A4B5-939AD23005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5953263"/>
              </p:ext>
            </p:extLst>
          </p:nvPr>
        </p:nvGraphicFramePr>
        <p:xfrm>
          <a:off x="1278467" y="3495919"/>
          <a:ext cx="9635066" cy="2446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4431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E1783E-045D-44CD-9C3E-E1ADEEBE1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/>
              <a:t>Dysartrie </a:t>
            </a:r>
            <a:br>
              <a:rPr lang="nl-NL" sz="2000" dirty="0"/>
            </a:br>
            <a:br>
              <a:rPr lang="nl-NL" sz="2000" dirty="0"/>
            </a:br>
            <a:r>
              <a:rPr lang="nl-NL" sz="2000" dirty="0"/>
              <a:t>articulatie</a:t>
            </a:r>
            <a:br>
              <a:rPr lang="nl-NL" sz="2000" dirty="0"/>
            </a:br>
            <a:br>
              <a:rPr lang="nl-NL" sz="2000" dirty="0"/>
            </a:br>
            <a:r>
              <a:rPr lang="nl-NL" sz="2000" dirty="0"/>
              <a:t>zenuwstelsel</a:t>
            </a:r>
            <a:br>
              <a:rPr lang="nl-NL" sz="2000" dirty="0"/>
            </a:br>
            <a:endParaRPr lang="nl-NL" sz="20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D47459B-D872-461E-BB5E-223CEFA5D2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>
                <a:solidFill>
                  <a:schemeClr val="tx2">
                    <a:lumMod val="50000"/>
                  </a:schemeClr>
                </a:solidFill>
              </a:rPr>
              <a:t>Voor wie is het articulatie gebit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92754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89FAC6-E2EE-4EB7-B46E-10EB944C1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/>
              <a:t>Kunstgebit</a:t>
            </a:r>
            <a:br>
              <a:rPr lang="nl-NL" sz="2000" dirty="0"/>
            </a:br>
            <a:br>
              <a:rPr lang="nl-NL" sz="2000" dirty="0"/>
            </a:br>
            <a:r>
              <a:rPr lang="nl-NL" sz="2000" dirty="0"/>
              <a:t>Elektronica strip</a:t>
            </a:r>
            <a:br>
              <a:rPr lang="nl-NL" sz="2000" dirty="0"/>
            </a:br>
            <a:br>
              <a:rPr lang="nl-NL" sz="2000" dirty="0"/>
            </a:br>
            <a:r>
              <a:rPr lang="nl-NL" sz="2000" dirty="0"/>
              <a:t>Schokjes</a:t>
            </a:r>
            <a:br>
              <a:rPr lang="nl-NL" sz="2000" dirty="0"/>
            </a:br>
            <a:br>
              <a:rPr lang="nl-NL" sz="2000" dirty="0"/>
            </a:br>
            <a:r>
              <a:rPr lang="nl-NL" sz="2000" dirty="0"/>
              <a:t>Spieren </a:t>
            </a:r>
            <a:br>
              <a:rPr lang="nl-NL" sz="2000" dirty="0"/>
            </a:br>
            <a:br>
              <a:rPr lang="nl-NL" sz="2000" dirty="0"/>
            </a:br>
            <a:r>
              <a:rPr lang="nl-NL" sz="2000" dirty="0"/>
              <a:t>Niet voelbaar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2C3D13C-F0F2-48DE-9D2B-44BC9E9EAA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>
                <a:solidFill>
                  <a:schemeClr val="tx2">
                    <a:lumMod val="50000"/>
                  </a:schemeClr>
                </a:solidFill>
              </a:rPr>
              <a:t>Wat is het articulatie gebit</a:t>
            </a:r>
          </a:p>
          <a:p>
            <a:endParaRPr lang="nl-NL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842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BBCAAF-981A-477B-9D20-A34864E8A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/>
              <a:t>Contactloos opladen</a:t>
            </a:r>
            <a:br>
              <a:rPr lang="nl-NL" sz="2000" dirty="0"/>
            </a:br>
            <a:br>
              <a:rPr lang="nl-NL" sz="2000" dirty="0"/>
            </a:br>
            <a:r>
              <a:rPr lang="nl-NL" sz="2000" dirty="0"/>
              <a:t>groene zeep</a:t>
            </a:r>
            <a:br>
              <a:rPr lang="nl-NL" sz="2000" dirty="0"/>
            </a:br>
            <a:br>
              <a:rPr lang="nl-NL" sz="2000" dirty="0"/>
            </a:br>
            <a:r>
              <a:rPr lang="nl-NL" sz="2000" dirty="0"/>
              <a:t>waterdicht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BB80C7C-3647-4290-A160-6C6FEC4E95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gebruikswijze</a:t>
            </a:r>
            <a:endParaRPr lang="nl-NL" dirty="0"/>
          </a:p>
          <a:p>
            <a:r>
              <a:rPr lang="nl-NL" dirty="0">
                <a:solidFill>
                  <a:schemeClr val="tx2">
                    <a:lumMod val="50000"/>
                  </a:schemeClr>
                </a:solidFill>
              </a:rPr>
              <a:t>gebruikswijze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31248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2D36BD-419B-4820-85A1-2B1BE5769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Einde 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ABBABB4-3C86-4A16-9277-6BA1E82F8E18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A5BADE6-AE58-4376-8201-0C7FA471854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nl-NL" sz="2800" dirty="0">
                <a:solidFill>
                  <a:schemeClr val="bg1"/>
                </a:solidFill>
              </a:rPr>
              <a:t>Zijn er nog vragen?</a:t>
            </a:r>
          </a:p>
        </p:txBody>
      </p:sp>
    </p:spTree>
    <p:extLst>
      <p:ext uri="{BB962C8B-B14F-4D97-AF65-F5344CB8AC3E}">
        <p14:creationId xmlns:p14="http://schemas.microsoft.com/office/powerpoint/2010/main" val="14656457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directiekamer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36</TotalTime>
  <Words>42</Words>
  <Application>Microsoft Office PowerPoint</Application>
  <PresentationFormat>Breedbeeld</PresentationFormat>
  <Paragraphs>16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Ion-directiekamer</vt:lpstr>
      <vt:lpstr>Articulatie kunstgebit</vt:lpstr>
      <vt:lpstr>inhoud</vt:lpstr>
      <vt:lpstr>Dysartrie   articulatie  zenuwstelsel </vt:lpstr>
      <vt:lpstr>Kunstgebit  Elektronica strip  Schokjes  Spieren   Niet voelbaar</vt:lpstr>
      <vt:lpstr>Contactloos opladen  groene zeep  waterdicht</vt:lpstr>
      <vt:lpstr>Einde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Articulatie kunstgebit</dc:title>
  <dc:creator>romy hemmelder</dc:creator>
  <cp:lastModifiedBy>romy hemmelder</cp:lastModifiedBy>
  <cp:revision>4</cp:revision>
  <dcterms:created xsi:type="dcterms:W3CDTF">2018-11-15T09:30:05Z</dcterms:created>
  <dcterms:modified xsi:type="dcterms:W3CDTF">2018-11-15T10:06:19Z</dcterms:modified>
</cp:coreProperties>
</file>