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1" autoAdjust="0"/>
    <p:restoredTop sz="95257" autoAdjust="0"/>
  </p:normalViewPr>
  <p:slideViewPr>
    <p:cSldViewPr snapToGrid="0">
      <p:cViewPr varScale="1">
        <p:scale>
          <a:sx n="90" d="100"/>
          <a:sy n="90" d="100"/>
        </p:scale>
        <p:origin x="232" y="10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8CE7CC-5911-4697-9DE1-C8DEB3B8B4B2}" type="datetime1">
              <a:rPr lang="nl-NL" smtClean="0"/>
              <a:t>24-10-18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E7326E0-054F-4D16-90CA-AC9F74D86F19}" type="datetime1">
              <a:rPr lang="nl-NL" noProof="0" smtClean="0"/>
              <a:t>24-10-18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285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nl-NL" noProof="0" dirty="0"/>
          </a:p>
        </p:txBody>
      </p:sp>
      <p:sp>
        <p:nvSpPr>
          <p:cNvPr id="9" name="Rechthoek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rtlCol="0" anchor="b"/>
          <a:lstStyle>
            <a:lvl1pPr algn="ctr">
              <a:defRPr sz="54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4AD099-B8BA-435A-9C4E-61BF3DEAAC16}" type="datetime1">
              <a:rPr lang="nl-NL" noProof="0" smtClean="0"/>
              <a:t>24-10-18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4C0A9A-2EAA-45A2-9EDD-585BCB17A013}" type="datetime1">
              <a:rPr lang="nl-NL" noProof="0" smtClean="0"/>
              <a:t>24-10-18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946362-2826-4E12-8256-8B0505EAE17D}" type="datetime1">
              <a:rPr lang="nl-NL" noProof="0" smtClean="0"/>
              <a:t>24-10-18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rtlCol="0" anchor="b">
            <a:normAutofit/>
          </a:bodyPr>
          <a:lstStyle>
            <a:lvl1pPr algn="ctr">
              <a:defRPr sz="5400" b="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rtlCol="0"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FC6E0D-0F50-4BDB-B409-2B073BD0A2CA}" type="datetime1">
              <a:rPr lang="nl-NL" noProof="0" smtClean="0"/>
              <a:t>24-10-18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AA5ED9-EB14-4927-8BCB-90DD0DE45B74}" type="datetime1">
              <a:rPr lang="nl-NL" noProof="0" smtClean="0"/>
              <a:t>24-10-18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D06EF73-9DB8-4763-865F-2F88181A4732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F8552D-FC7C-420B-8D6D-F756283357E6}" type="datetime1">
              <a:rPr lang="nl-NL" noProof="0" smtClean="0"/>
              <a:t>24-10-18</a:t>
            </a:fld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AD5544-49D7-4227-9F61-FBCBE66CA6FC}" type="datetime1">
              <a:rPr lang="nl-NL" noProof="0" smtClean="0"/>
              <a:t>24-10-18</a:t>
            </a:fld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nl-NL" noProof="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174618-8DD1-4B35-AA2D-087D6EB74146}" type="datetime1">
              <a:rPr lang="nl-NL" noProof="0" smtClean="0"/>
              <a:t>24-10-18</a:t>
            </a:fld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71FF64-586A-48AD-93A2-3B08A25CED2D}" type="datetime1">
              <a:rPr lang="nl-NL" noProof="0" smtClean="0"/>
              <a:t>24-10-18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0A6F10-182E-4D27-BD44-861838628EA0}" type="datetime1">
              <a:rPr lang="nl-NL" noProof="0" smtClean="0"/>
              <a:t>24-10-18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nl-NL" noProof="0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fld id="{43DEC958-0BDB-4356-B4E0-7197F64E3CF3}" type="datetime1">
              <a:rPr lang="nl-NL" noProof="0" smtClean="0"/>
              <a:t>24-10-18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fld id="{CA8D9AD5-F248-4919-864A-CFD76CC027D6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NAH Presentatie voor groepje 1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/>
              <a:t>Julia, Max, Denise, </a:t>
            </a:r>
            <a:r>
              <a:rPr lang="nl-NL" dirty="0" err="1"/>
              <a:t>Rosan</a:t>
            </a:r>
            <a:r>
              <a:rPr lang="nl-NL" dirty="0"/>
              <a:t> en Mitchell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CE0694-E4BD-A04C-8443-275899A5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Inhoudsopgave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658919-F4B9-E943-A384-D02594332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Gekozen onderwerp en vraag</a:t>
            </a:r>
          </a:p>
          <a:p>
            <a:r>
              <a:rPr lang="nl-NL" dirty="0"/>
              <a:t>Het verschil tussen NAH en Dementie</a:t>
            </a:r>
          </a:p>
          <a:p>
            <a:r>
              <a:rPr lang="nl-NL" dirty="0"/>
              <a:t>Ontremd gedrag van dementie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D8BD605-F717-8A4F-9473-F17AB35F4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675" y="1901952"/>
            <a:ext cx="5503503" cy="41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02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0B493-1F87-D747-9698-3963698D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Gekozen onderwerp en vraag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494430-EB53-CE43-BB6B-79F70B7EF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groepje waar we voor moesten maken zijn; Ilse, Angelica, Iris en </a:t>
            </a:r>
            <a:r>
              <a:rPr lang="nl-NL" dirty="0" err="1"/>
              <a:t>Myrte</a:t>
            </a:r>
            <a:endParaRPr lang="nl-NL" dirty="0"/>
          </a:p>
          <a:p>
            <a:r>
              <a:rPr lang="nl-NL" dirty="0"/>
              <a:t>Jullie onderwerp is; Dementie en NAH</a:t>
            </a:r>
          </a:p>
          <a:p>
            <a:r>
              <a:rPr lang="nl-NL" dirty="0"/>
              <a:t>Jullie vraag is; Is er een grote kans op dementie bij NAH en waarom? Hoe zie je en wat is het verschil tussen dementie en NAH?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7DF85F2-30AF-D449-9152-E0A8A9A3E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848" y="3429000"/>
            <a:ext cx="5218617" cy="316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11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7AA59-C773-8940-934B-806B4E33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verschil tussen en NAH en Dementie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C2118C-C450-CD4A-A0B1-626A7871B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belangrijk verschil tussen NAH en dementie is de wijze van ontstaan </a:t>
            </a:r>
          </a:p>
          <a:p>
            <a:r>
              <a:rPr lang="nl-NL" dirty="0"/>
              <a:t>dementie een progressieve aandoening, in tegenstelling tot NAH </a:t>
            </a:r>
          </a:p>
          <a:p>
            <a:r>
              <a:rPr lang="nl-NL" dirty="0"/>
              <a:t>Bij NAH treden die veranderingen doorgaans niet geleidelijk op </a:t>
            </a:r>
          </a:p>
          <a:p>
            <a:r>
              <a:rPr lang="nl-NL" dirty="0"/>
              <a:t>8,4 procent van de patiënten met hersenletsel bij een volgend bezoek aan het ziekenhuis, de diagnose dementie kregen </a:t>
            </a:r>
          </a:p>
          <a:p>
            <a:r>
              <a:rPr lang="nl-NL" dirty="0"/>
              <a:t>2/3 van trauma komt door een val</a:t>
            </a:r>
          </a:p>
          <a:p>
            <a:r>
              <a:rPr lang="nl-NL" dirty="0"/>
              <a:t>Neuronen zijn bouwstenen voor het zenuwstelsel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7953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D2B3B1-A929-FF42-A93C-922DC51E1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verschil tussen en NAH en Dementie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E8EDEA-E17B-334C-BF74-C111C9472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NAH ontstaat veelal van de één op andere dag:</a:t>
            </a:r>
          </a:p>
          <a:p>
            <a:r>
              <a:rPr lang="nl-NL" dirty="0"/>
              <a:t>Traumatisch hersenletsel door uitwendig geweld; zoals een ongeval.</a:t>
            </a:r>
          </a:p>
          <a:p>
            <a:r>
              <a:rPr lang="nl-NL" dirty="0"/>
              <a:t>Niet-traumatisch hersenletsel; ontstaat door een proces in het lichaam zoals een CVA of hersenbloeding. </a:t>
            </a:r>
          </a:p>
          <a:p>
            <a:pPr marL="45720" indent="0">
              <a:buNone/>
            </a:pPr>
            <a:endParaRPr lang="nl-NL" dirty="0"/>
          </a:p>
          <a:p>
            <a:r>
              <a:rPr lang="nl-NL" dirty="0"/>
              <a:t>Dementie ontstaat geleidelijk door bijvoorbeeld:</a:t>
            </a:r>
          </a:p>
          <a:p>
            <a:r>
              <a:rPr lang="nl-NL" dirty="0"/>
              <a:t>Doorbloedingsproblemen in het brein.</a:t>
            </a:r>
          </a:p>
          <a:p>
            <a:r>
              <a:rPr lang="nl-NL" dirty="0"/>
              <a:t>Veranderingen in en rondom de hersencellen verschil van ontstaan.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7094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55C2B-A7F6-A64B-BC52-4693FFD2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Ontremd gedrag van dementie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5CBF09-B9AF-054D-84AC-04B230863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Kenmerken van dementie en NAH lijken heel erg op elkaar</a:t>
            </a:r>
          </a:p>
          <a:p>
            <a:r>
              <a:rPr lang="nl-NL" dirty="0"/>
              <a:t>Lastig te onderscheiden</a:t>
            </a:r>
          </a:p>
          <a:p>
            <a:r>
              <a:rPr lang="nl-NL" dirty="0"/>
              <a:t>Gevolgen NAH</a:t>
            </a:r>
          </a:p>
          <a:p>
            <a:r>
              <a:rPr lang="nl-NL" dirty="0"/>
              <a:t>Gevolgen Dementie</a:t>
            </a:r>
          </a:p>
          <a:p>
            <a:r>
              <a:rPr lang="nl-NL" dirty="0"/>
              <a:t>Iemand met hersenletsel kan ontremd raken</a:t>
            </a:r>
          </a:p>
        </p:txBody>
      </p:sp>
    </p:spTree>
    <p:extLst>
      <p:ext uri="{BB962C8B-B14F-4D97-AF65-F5344CB8AC3E}">
        <p14:creationId xmlns:p14="http://schemas.microsoft.com/office/powerpoint/2010/main" val="3999597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02A58-07BF-DE49-A285-F13859133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Ontremd gedrag van dementie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3D8270-F662-4A4A-AF68-F418ABED8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Verbale ontremming</a:t>
            </a:r>
          </a:p>
          <a:p>
            <a:r>
              <a:rPr lang="nl-NL" dirty="0"/>
              <a:t>Motorische ontremming</a:t>
            </a:r>
          </a:p>
          <a:p>
            <a:r>
              <a:rPr lang="nl-NL" dirty="0"/>
              <a:t>Emotionele ontremming</a:t>
            </a:r>
          </a:p>
          <a:p>
            <a:r>
              <a:rPr lang="nl-NL" dirty="0"/>
              <a:t>Seksuele ontremming</a:t>
            </a:r>
          </a:p>
          <a:p>
            <a:r>
              <a:rPr lang="nl-NL" dirty="0"/>
              <a:t>Eet-ontremming</a:t>
            </a:r>
          </a:p>
          <a:p>
            <a:r>
              <a:rPr lang="nl-NL" dirty="0"/>
              <a:t>Dwangmatig lachen/huilen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98418E7-C4F3-F947-BC0A-90D32AEBB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510" y="1755965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44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7CDC6-E216-8E47-AA59-AB5A1623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B5DD2D-BCB5-3246-A8EF-A89BB895A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Julia, max, </a:t>
            </a:r>
            <a:r>
              <a:rPr lang="nl-NL" dirty="0" err="1"/>
              <a:t>denise</a:t>
            </a:r>
            <a:r>
              <a:rPr lang="nl-NL" dirty="0"/>
              <a:t>, </a:t>
            </a:r>
            <a:r>
              <a:rPr lang="nl-NL" dirty="0" err="1"/>
              <a:t>rosan</a:t>
            </a:r>
            <a:r>
              <a:rPr lang="nl-NL" dirty="0"/>
              <a:t> en </a:t>
            </a:r>
            <a:r>
              <a:rPr lang="nl-NL" dirty="0" err="1"/>
              <a:t>mitchell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937783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ntwerp Gestreept groenblauw 16 x 9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7169_TF02895254" id="{6EA9F144-02D2-4F97-8499-F57FAECC8CFB}" vid="{0EDEBFDF-5B8D-4A7F-B32E-6B9BCB60D390}"/>
    </a:ext>
  </a:extLst>
</a:theme>
</file>

<file path=ppt/theme/theme2.xml><?xml version="1.0" encoding="utf-8"?>
<a:theme xmlns:a="http://schemas.openxmlformats.org/drawingml/2006/main" name="Office-thema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65A2C9-CB67-4F36-A412-EEC1AD297F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B0D886-CB8D-4564-A797-C05BC7D513A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C2023F-644C-4F7E-8E8C-CDBE4A63C7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Ontwerp Gestreept groenblauw 16 x 9</Template>
  <TotalTime>50</TotalTime>
  <Words>273</Words>
  <Application>Microsoft Macintosh PowerPoint</Application>
  <PresentationFormat>Breedbeeld</PresentationFormat>
  <Paragraphs>42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Ontwerp Gestreept groenblauw 16 x 9</vt:lpstr>
      <vt:lpstr>NAH Presentatie voor groepje 1</vt:lpstr>
      <vt:lpstr>Inhoudsopgave</vt:lpstr>
      <vt:lpstr>Gekozen onderwerp en vraag</vt:lpstr>
      <vt:lpstr>Het verschil tussen en NAH en Dementie</vt:lpstr>
      <vt:lpstr>Het verschil tussen en NAH en Dementie</vt:lpstr>
      <vt:lpstr>Ontremd gedrag van dementie</vt:lpstr>
      <vt:lpstr>Ontremd gedrag van dementie</vt:lpstr>
      <vt:lpstr>Einde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NAH Presentatie voor groepje 1</dc:title>
  <dc:creator>Mitchell van den Aakster</dc:creator>
  <cp:lastModifiedBy>Mitchell van den Aakster</cp:lastModifiedBy>
  <cp:revision>5</cp:revision>
  <dcterms:created xsi:type="dcterms:W3CDTF">2018-10-19T09:48:21Z</dcterms:created>
  <dcterms:modified xsi:type="dcterms:W3CDTF">2018-10-24T12:05:13Z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